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543FF-7E16-40C8-B0EC-6E82192A1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F2A97F-B331-4B54-873B-A88F2FA5A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B5A561-805F-4C69-8F81-2E3E2036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2469-246E-434C-A067-ED2416110E20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CD52D4-69BB-488E-8422-C18BC8AB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DC5344-F5BB-43BA-ACBB-5C224D96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64CA-BDAD-430F-9B19-EB87D7359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31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C81AB-DD74-4B14-A729-4EA75E75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CAAFA5-EC93-4575-BFF1-5ABE1508F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5B99DC-E90E-41B3-A70F-7C67AAC4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2469-246E-434C-A067-ED2416110E20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CF1979-23F4-49DC-9337-047D9359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4CE5EF-1A6F-4941-89A2-93FA5F8F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64CA-BDAD-430F-9B19-EB87D7359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5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E4EEFF9-63A1-4D56-BF5F-94481B570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19A93C-0F7F-4CF1-8D68-5EE3D45C2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C51D52-A055-4240-AEB6-2492BDC9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2469-246E-434C-A067-ED2416110E20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833209-0A2F-40F5-88A2-E5B386BE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0E1871-1580-40FE-BCFC-5E00D104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64CA-BDAD-430F-9B19-EB87D7359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77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02B69-16C3-4DB6-9C43-EDCB6F68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F1E458-6DE9-4A90-8BEB-49FC331DB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CEEBFC-8D20-453B-885C-3239250B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2469-246E-434C-A067-ED2416110E20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E4EA72-44D3-44F4-945F-53794C89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CA0BA1-2014-4609-A47C-A7F514FB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64CA-BDAD-430F-9B19-EB87D7359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11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38C24-ED0D-49C0-8AE8-E51F590E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2C5A46-5374-44C1-88BC-5A8931412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834057-769E-4C5C-BB9A-0846994F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2469-246E-434C-A067-ED2416110E20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18F142-B90A-4342-8551-787BCE0F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715D1B-2F30-4B12-9B47-E8D9DDA5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64CA-BDAD-430F-9B19-EB87D7359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04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1CDBC-636A-406C-B173-332DE6A7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1305C5-A930-4A80-8254-4DE9C1A71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E83D24-4536-4A66-893A-F773342EC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CF8F98-446E-452A-99E8-9C7EDA2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2469-246E-434C-A067-ED2416110E20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45348A-772A-483C-874B-78E6FB25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06DFFB-AB18-4658-8E5E-AB9A8A79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64CA-BDAD-430F-9B19-EB87D7359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22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838F1-3A9D-4E26-B828-60D4AC60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45AE79-4C05-4DD2-A331-DB3EFB1F9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CCDE84-FC80-4FB3-A0D2-9B0674246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EEA6F79-98FA-4FA0-8D29-4677F1B9E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6417EB-BAE7-449C-A9A1-9AD811BCC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31953E-3BEE-4166-B575-7EA5ED82B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2469-246E-434C-A067-ED2416110E20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670F8F4-4A7B-44FC-A8B4-716C03E6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E9CC659-2317-4CA8-BF81-1367F3C8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64CA-BDAD-430F-9B19-EB87D7359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5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0DBF2-9704-4120-86A3-9893709B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5A657B-4EDD-4AB2-A580-29A9BF12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2469-246E-434C-A067-ED2416110E20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D5F3CF-CA08-4309-A61A-03D8685F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6D61AC-5DF0-4F95-A1CC-45BF7368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64CA-BDAD-430F-9B19-EB87D7359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08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8540BBD-03AD-4FB8-B229-469EC1C0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2469-246E-434C-A067-ED2416110E20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C2AAF5-C2B3-4200-ABA9-C09BDFB7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18FF4E-403E-4CD6-AA89-DCF62F9D7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64CA-BDAD-430F-9B19-EB87D7359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91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9554A-3418-4F0D-9E59-33A7ED69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E21A3D-A5EC-4066-B515-783B526A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EC8853-769F-42C6-8D7E-89E67323D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DDB88A-7058-41A4-A0CE-9DFB260F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2469-246E-434C-A067-ED2416110E20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8D4F10-F9DC-46B9-AC49-FF72AF28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88CB3C-ABCA-436D-B290-F7C21AD2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64CA-BDAD-430F-9B19-EB87D7359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25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C3CC7-865D-4380-A70B-FA160817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AB04FAE-AE23-4D18-AC9D-053A208B3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F9C65C-E3AA-4428-8EAD-47C14DCF7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7F6953-4AE5-4C5E-A0C9-B66E0D83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2469-246E-434C-A067-ED2416110E20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A7A810-41BF-4ADC-A6F5-B8C8776D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DEA31CE-9EB1-43B1-8C5F-CB0E0196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64CA-BDAD-430F-9B19-EB87D7359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72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8EDBAF-3D22-4D16-A8A8-20A4C872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62A5B3-A5C1-4889-96B3-9F958EA2D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23C0F-3E1F-458C-81F3-AA3997755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D2469-246E-434C-A067-ED2416110E20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CABD3F-F9A1-4CA4-998D-F426D342D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E9FCD6-A239-46FA-A32D-0EF926FE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64CA-BDAD-430F-9B19-EB87D7359D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06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75807-7FA3-498C-9C5D-770E1B231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1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/>
              <a:t>Financieel Jaaroverzicht </a:t>
            </a:r>
            <a:br>
              <a:rPr lang="nl-NL" dirty="0"/>
            </a:br>
            <a:r>
              <a:rPr lang="nl-NL" dirty="0"/>
              <a:t>VMC 2020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28A26D-8F50-40F2-88B4-2C12363BF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5963"/>
            <a:ext cx="9144000" cy="1655762"/>
          </a:xfrm>
        </p:spPr>
        <p:txBody>
          <a:bodyPr/>
          <a:lstStyle/>
          <a:p>
            <a:r>
              <a:rPr lang="nl-NL" dirty="0"/>
              <a:t>Nico Hartwig</a:t>
            </a:r>
          </a:p>
          <a:p>
            <a:r>
              <a:rPr lang="nl-NL" dirty="0"/>
              <a:t>Penningmeester</a:t>
            </a:r>
          </a:p>
        </p:txBody>
      </p:sp>
    </p:spTree>
    <p:extLst>
      <p:ext uri="{BB962C8B-B14F-4D97-AF65-F5344CB8AC3E}">
        <p14:creationId xmlns:p14="http://schemas.microsoft.com/office/powerpoint/2010/main" val="36020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5BB2B-FB04-4A04-83E7-C388DBFB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/>
          <a:lstStyle/>
          <a:p>
            <a:r>
              <a:rPr lang="nl-NL" dirty="0" err="1"/>
              <a:t>Vaccinology</a:t>
            </a:r>
            <a:r>
              <a:rPr lang="nl-NL" dirty="0"/>
              <a:t> Masterclass: jaaroverzicht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8BF29DF-3779-4649-8365-760580E3E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2" t="18382" b="35016"/>
          <a:stretch/>
        </p:blipFill>
        <p:spPr>
          <a:xfrm>
            <a:off x="1704513" y="1643063"/>
            <a:ext cx="8495930" cy="484696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DFD362D-881D-4DFD-A990-D08786EB0F0F}"/>
              </a:ext>
            </a:extLst>
          </p:cNvPr>
          <p:cNvSpPr txBox="1"/>
          <p:nvPr/>
        </p:nvSpPr>
        <p:spPr>
          <a:xfrm>
            <a:off x="6590005" y="164306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809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57B67-1335-4448-92F3-2D8333F3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Jaarrekening VMC 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CEFE6-EADD-4688-B7CA-446CCED0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0344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NL77 INGB 0007104078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Begin saldo:	+29.308,55</a:t>
            </a:r>
          </a:p>
          <a:p>
            <a:r>
              <a:rPr lang="nl-NL" dirty="0"/>
              <a:t>Eindsaldo:		+62.355,75</a:t>
            </a:r>
          </a:p>
          <a:p>
            <a:endParaRPr lang="nl-NL" dirty="0"/>
          </a:p>
          <a:p>
            <a:r>
              <a:rPr lang="nl-NL" dirty="0"/>
              <a:t>Reservering:	- 33.000,00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Resultaat		  +     47,20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159DF12-BD37-468F-AE2E-C764B50CC916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086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Opbrengst:	+75.809,84</a:t>
            </a:r>
          </a:p>
          <a:p>
            <a:r>
              <a:rPr lang="nl-NL" dirty="0"/>
              <a:t>Uitgaven:		+42.762,64</a:t>
            </a:r>
          </a:p>
          <a:p>
            <a:endParaRPr lang="nl-NL" dirty="0"/>
          </a:p>
          <a:p>
            <a:r>
              <a:rPr lang="nl-NL" dirty="0"/>
              <a:t>Reservering:	- 33.000,00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Resultaat		  +     47,20</a:t>
            </a:r>
          </a:p>
        </p:txBody>
      </p:sp>
    </p:spTree>
    <p:extLst>
      <p:ext uri="{BB962C8B-B14F-4D97-AF65-F5344CB8AC3E}">
        <p14:creationId xmlns:p14="http://schemas.microsoft.com/office/powerpoint/2010/main" val="133647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2FCD108-3220-48FD-ABBE-65A81F710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320" b="51327"/>
          <a:stretch/>
        </p:blipFill>
        <p:spPr>
          <a:xfrm>
            <a:off x="748638" y="1251751"/>
            <a:ext cx="10797560" cy="4500979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D49F45C5-3FDA-4DA2-9CBF-1165F786F97A}"/>
              </a:ext>
            </a:extLst>
          </p:cNvPr>
          <p:cNvSpPr/>
          <p:nvPr/>
        </p:nvSpPr>
        <p:spPr>
          <a:xfrm>
            <a:off x="4857195" y="5334786"/>
            <a:ext cx="952500" cy="5429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3EFB066-02B9-4EB8-A586-21A6174B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9326"/>
          </a:xfrm>
        </p:spPr>
        <p:txBody>
          <a:bodyPr/>
          <a:lstStyle/>
          <a:p>
            <a:r>
              <a:rPr lang="nl-NL" dirty="0"/>
              <a:t>Jaaroverzicht naar rubrieken</a:t>
            </a:r>
          </a:p>
        </p:txBody>
      </p:sp>
    </p:spTree>
    <p:extLst>
      <p:ext uri="{BB962C8B-B14F-4D97-AF65-F5344CB8AC3E}">
        <p14:creationId xmlns:p14="http://schemas.microsoft.com/office/powerpoint/2010/main" val="184605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BF323AF-99AD-49BE-8754-18E3F743F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82" r="34539" b="21942"/>
          <a:stretch/>
        </p:blipFill>
        <p:spPr>
          <a:xfrm>
            <a:off x="844858" y="1260628"/>
            <a:ext cx="10502284" cy="538548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7D63652E-E3BC-4B98-982A-B1811464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 fontScale="90000"/>
          </a:bodyPr>
          <a:lstStyle/>
          <a:p>
            <a:r>
              <a:rPr lang="nl-NL" dirty="0"/>
              <a:t>Jaaroverzicht </a:t>
            </a:r>
            <a:r>
              <a:rPr lang="nl-NL" dirty="0" err="1"/>
              <a:t>subrubrieken</a:t>
            </a:r>
            <a:r>
              <a:rPr lang="nl-NL" dirty="0"/>
              <a:t>  2020</a:t>
            </a:r>
          </a:p>
        </p:txBody>
      </p:sp>
    </p:spTree>
    <p:extLst>
      <p:ext uri="{BB962C8B-B14F-4D97-AF65-F5344CB8AC3E}">
        <p14:creationId xmlns:p14="http://schemas.microsoft.com/office/powerpoint/2010/main" val="211554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56E2C-B0AC-40A3-9B59-8B1DF404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9370" cy="1325563"/>
          </a:xfrm>
        </p:spPr>
        <p:txBody>
          <a:bodyPr/>
          <a:lstStyle/>
          <a:p>
            <a:r>
              <a:rPr lang="nl-NL" dirty="0"/>
              <a:t>Resultaat 1-daagse</a:t>
            </a:r>
            <a:br>
              <a:rPr lang="nl-NL" dirty="0"/>
            </a:br>
            <a:r>
              <a:rPr lang="nl-NL" sz="3200" dirty="0"/>
              <a:t>	</a:t>
            </a:r>
            <a:r>
              <a:rPr lang="nl-NL" sz="2800" dirty="0"/>
              <a:t>17-01-2020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AC7EB1-1568-4FCD-82BE-FDDD797E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24" y="1690688"/>
            <a:ext cx="5820052" cy="4667250"/>
          </a:xfrm>
        </p:spPr>
        <p:txBody>
          <a:bodyPr>
            <a:normAutofit/>
          </a:bodyPr>
          <a:lstStyle/>
          <a:p>
            <a:r>
              <a:rPr lang="nl-NL" dirty="0"/>
              <a:t>Binnen begroting gebleven</a:t>
            </a:r>
          </a:p>
          <a:p>
            <a:r>
              <a:rPr lang="nl-NL" dirty="0"/>
              <a:t>Kostenposten hoger in begroting</a:t>
            </a:r>
          </a:p>
          <a:p>
            <a:pPr lvl="1"/>
            <a:r>
              <a:rPr lang="nl-NL" dirty="0"/>
              <a:t>Zaalhuur</a:t>
            </a:r>
          </a:p>
          <a:p>
            <a:r>
              <a:rPr lang="nl-NL" dirty="0"/>
              <a:t>Negatief eindsaldo </a:t>
            </a:r>
            <a:r>
              <a:rPr lang="nl-NL" dirty="0">
                <a:solidFill>
                  <a:srgbClr val="FF0000"/>
                </a:solidFill>
              </a:rPr>
              <a:t>€ -182,00</a:t>
            </a:r>
          </a:p>
          <a:p>
            <a:pPr lvl="1"/>
            <a:r>
              <a:rPr lang="nl-NL" dirty="0"/>
              <a:t>2 sponsoren opgenomen in resultaat</a:t>
            </a:r>
          </a:p>
          <a:p>
            <a:pPr lvl="1"/>
            <a:r>
              <a:rPr lang="nl-NL" dirty="0"/>
              <a:t>1 sponsor opgenomen in 2-daagse</a:t>
            </a:r>
          </a:p>
          <a:p>
            <a:pPr lvl="1"/>
            <a:r>
              <a:rPr lang="nl-NL" dirty="0"/>
              <a:t>1 sponsor niet betaald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Vooruitzicht 2021</a:t>
            </a:r>
          </a:p>
          <a:p>
            <a:pPr lvl="1"/>
            <a:r>
              <a:rPr lang="nl-NL" dirty="0"/>
              <a:t>Begroting nagenoeg handhaven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00909F-D9D7-47F2-8B5E-916F037C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52" y="597023"/>
            <a:ext cx="5243967" cy="566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2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FA0A8-F316-412D-909B-3F3B3C4C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Financieel jaarplan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B02218-91BE-4D56-BF6D-4BBF7451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59"/>
            <a:ext cx="10835936" cy="49659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b="1" dirty="0"/>
              <a:t>Voorstel van de penningmeester:</a:t>
            </a:r>
          </a:p>
          <a:p>
            <a:r>
              <a:rPr lang="nl-NL" sz="2400" dirty="0"/>
              <a:t>Organisatiekosten lager indien digitaal vergaderen</a:t>
            </a:r>
          </a:p>
          <a:p>
            <a:r>
              <a:rPr lang="nl-NL" sz="2400" dirty="0"/>
              <a:t>Handhaven sprekerskosten volgens begroting</a:t>
            </a:r>
          </a:p>
          <a:p>
            <a:r>
              <a:rPr lang="nl-NL" sz="2400" dirty="0"/>
              <a:t>Geen verhoging bijdrage van cursisten</a:t>
            </a:r>
          </a:p>
          <a:p>
            <a:r>
              <a:rPr lang="nl-NL" sz="2400" dirty="0"/>
              <a:t>Sponsoren bijdrage:		€ 10.000 voor 2-daagse</a:t>
            </a:r>
          </a:p>
          <a:p>
            <a:pPr marL="0" indent="0">
              <a:buNone/>
            </a:pPr>
            <a:r>
              <a:rPr lang="nl-NL" sz="2400" dirty="0"/>
              <a:t>				</a:t>
            </a:r>
            <a:r>
              <a:rPr lang="nl-NL" sz="2400"/>
              <a:t>€ 6.000 </a:t>
            </a:r>
            <a:r>
              <a:rPr lang="nl-NL" sz="2400" dirty="0"/>
              <a:t>voor 1-daagse</a:t>
            </a:r>
          </a:p>
          <a:p>
            <a:pPr marL="0" indent="0">
              <a:buNone/>
            </a:pP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b="1" dirty="0" err="1"/>
              <a:t>To</a:t>
            </a:r>
            <a:r>
              <a:rPr lang="nl-NL" sz="2400" b="1" dirty="0"/>
              <a:t> do/opmerkingen:</a:t>
            </a:r>
          </a:p>
          <a:p>
            <a:r>
              <a:rPr lang="nl-NL" sz="2400" dirty="0"/>
              <a:t>Uitbreiden van aantal </a:t>
            </a:r>
            <a:r>
              <a:rPr lang="nl-NL" sz="2400" dirty="0" err="1"/>
              <a:t>infographics</a:t>
            </a:r>
            <a:r>
              <a:rPr lang="nl-NL" sz="2400" dirty="0"/>
              <a:t> (4 voor 2-daagse / 2 voor 1-daagse)</a:t>
            </a:r>
          </a:p>
          <a:p>
            <a:r>
              <a:rPr lang="nl-NL" sz="2400" dirty="0"/>
              <a:t>Gesprek over wervingskosten (vast omlijnd plan met begroting)</a:t>
            </a:r>
          </a:p>
          <a:p>
            <a:r>
              <a:rPr lang="nl-NL" sz="2400" dirty="0"/>
              <a:t>Post voor penningmeester op adres van stichting komt niet tijdig aan</a:t>
            </a:r>
          </a:p>
        </p:txBody>
      </p:sp>
    </p:spTree>
    <p:extLst>
      <p:ext uri="{BB962C8B-B14F-4D97-AF65-F5344CB8AC3E}">
        <p14:creationId xmlns:p14="http://schemas.microsoft.com/office/powerpoint/2010/main" val="6386510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186</Words>
  <Application>Microsoft Office PowerPoint</Application>
  <PresentationFormat>Breedbeeld</PresentationFormat>
  <Paragraphs>47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Financieel Jaaroverzicht  VMC 2020 </vt:lpstr>
      <vt:lpstr>Vaccinology Masterclass: jaaroverzicht</vt:lpstr>
      <vt:lpstr>Jaarrekening VMC 2020</vt:lpstr>
      <vt:lpstr>Jaaroverzicht naar rubrieken</vt:lpstr>
      <vt:lpstr>Jaaroverzicht subrubrieken  2020</vt:lpstr>
      <vt:lpstr>Resultaat 1-daagse  17-01-2020</vt:lpstr>
      <vt:lpstr>Financieel jaarplan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Jaaroverzicht VMC 2019</dc:title>
  <dc:creator>Nico Hartwig</dc:creator>
  <cp:lastModifiedBy>Nico Hartwig</cp:lastModifiedBy>
  <cp:revision>18</cp:revision>
  <dcterms:created xsi:type="dcterms:W3CDTF">2020-01-12T11:40:50Z</dcterms:created>
  <dcterms:modified xsi:type="dcterms:W3CDTF">2021-01-20T14:22:05Z</dcterms:modified>
</cp:coreProperties>
</file>